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90" autoAdjust="0"/>
  </p:normalViewPr>
  <p:slideViewPr>
    <p:cSldViewPr>
      <p:cViewPr varScale="1">
        <p:scale>
          <a:sx n="62" d="100"/>
          <a:sy n="62" d="100"/>
        </p:scale>
        <p:origin x="205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C527-4B4D-4212-9398-192C1C7951EB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70A4C-6D03-490F-8AA6-A9E6D80205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Vrije tijd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0806" y="3140968"/>
            <a:ext cx="6400800" cy="1752600"/>
          </a:xfrm>
        </p:spPr>
        <p:txBody>
          <a:bodyPr/>
          <a:lstStyle/>
          <a:p>
            <a:r>
              <a:rPr lang="nl-NL" dirty="0"/>
              <a:t>Leerjaar 3: concepten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concepten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/>
              <a:t>Van belang bij een goed concept:</a:t>
            </a:r>
          </a:p>
          <a:p>
            <a:pPr marL="0" indent="0">
              <a:buNone/>
            </a:pPr>
            <a:endParaRPr lang="nl-NL" u="sng" dirty="0"/>
          </a:p>
          <a:p>
            <a:pPr lvl="0"/>
            <a:r>
              <a:rPr lang="nl-NL" b="1" dirty="0"/>
              <a:t>Design</a:t>
            </a:r>
            <a:r>
              <a:rPr lang="nl-NL" dirty="0"/>
              <a:t>: het gaat niet alleen om functionaliteit maar het moet ook de zintuigen prikkelen;</a:t>
            </a:r>
          </a:p>
          <a:p>
            <a:pPr lvl="0"/>
            <a:r>
              <a:rPr lang="nl-NL" b="1" dirty="0"/>
              <a:t>Storytelling</a:t>
            </a:r>
            <a:r>
              <a:rPr lang="nl-NL" dirty="0"/>
              <a:t>: waarmee je de emotie raakt en er een gevoel aan koppelt;</a:t>
            </a:r>
          </a:p>
          <a:p>
            <a:pPr lvl="0"/>
            <a:r>
              <a:rPr lang="nl-NL" b="1" dirty="0"/>
              <a:t>Symphony</a:t>
            </a:r>
            <a:r>
              <a:rPr lang="nl-NL" dirty="0"/>
              <a:t>: het vermogen om nieuwe relaties en combinaties te maken die eerder door niemand werden gezien;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69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concepten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/>
              <a:t>Van belang bij een goed concept:</a:t>
            </a:r>
          </a:p>
          <a:p>
            <a:pPr marL="0" indent="0">
              <a:buNone/>
            </a:pPr>
            <a:endParaRPr lang="nl-NL" u="sng" dirty="0"/>
          </a:p>
          <a:p>
            <a:pPr lvl="0"/>
            <a:r>
              <a:rPr lang="nl-NL" b="1" dirty="0" err="1"/>
              <a:t>Emphathy</a:t>
            </a:r>
            <a:r>
              <a:rPr lang="nl-NL" dirty="0"/>
              <a:t>: wat beweegt en raakt mensen?</a:t>
            </a:r>
          </a:p>
          <a:p>
            <a:pPr lvl="0"/>
            <a:r>
              <a:rPr lang="nl-NL" b="1" dirty="0"/>
              <a:t>Play</a:t>
            </a:r>
            <a:r>
              <a:rPr lang="nl-NL" dirty="0"/>
              <a:t>: speelsheid, humor en luchtigheid zijn essentieel;</a:t>
            </a:r>
          </a:p>
          <a:p>
            <a:pPr lvl="0"/>
            <a:r>
              <a:rPr lang="nl-NL" b="1" dirty="0" err="1"/>
              <a:t>Meaning</a:t>
            </a:r>
            <a:r>
              <a:rPr lang="nl-NL" dirty="0"/>
              <a:t>: betekenis geven aan de wereld vanuit het “waarom” je iets doet. Denk hierbij aan de Golden </a:t>
            </a:r>
            <a:r>
              <a:rPr lang="nl-NL" dirty="0" err="1"/>
              <a:t>Circle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214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concept leerjaar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Een concept is: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in woord en beeld vertalen van een merk of een boodschap.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/>
              <a:t>Concepting</a:t>
            </a:r>
            <a:r>
              <a:rPr lang="nl-NL" dirty="0"/>
              <a:t> is een betekenisvollere manier van marketing.</a:t>
            </a:r>
          </a:p>
        </p:txBody>
      </p:sp>
    </p:spTree>
    <p:extLst>
      <p:ext uri="{BB962C8B-B14F-4D97-AF65-F5344CB8AC3E}">
        <p14:creationId xmlns:p14="http://schemas.microsoft.com/office/powerpoint/2010/main" val="223741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concept leerjaar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Een goed concept is: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Betekenisvol</a:t>
            </a:r>
          </a:p>
          <a:p>
            <a:r>
              <a:rPr lang="nl-NL" dirty="0"/>
              <a:t>Heeft uithoudingsvermogen (gaat lang mee)</a:t>
            </a:r>
          </a:p>
          <a:p>
            <a:r>
              <a:rPr lang="nl-NL" dirty="0"/>
              <a:t>Op meerdere niveaus te interpreteren</a:t>
            </a:r>
          </a:p>
          <a:p>
            <a:r>
              <a:rPr lang="nl-NL" dirty="0"/>
              <a:t>Begrijpelijk voor de doelgroep</a:t>
            </a:r>
          </a:p>
        </p:txBody>
      </p:sp>
    </p:spTree>
    <p:extLst>
      <p:ext uri="{BB962C8B-B14F-4D97-AF65-F5344CB8AC3E}">
        <p14:creationId xmlns:p14="http://schemas.microsoft.com/office/powerpoint/2010/main" val="429018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concept leerjaar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r>
              <a:rPr lang="nl-NL" dirty="0"/>
              <a:t>Het concept: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producten: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347864" y="1844824"/>
            <a:ext cx="5338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Conceptbeschrijving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Oneliner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Storytelling en uitwerking plan</a:t>
            </a:r>
          </a:p>
        </p:txBody>
      </p:sp>
      <p:sp>
        <p:nvSpPr>
          <p:cNvPr id="8" name="Rechthoek 7"/>
          <p:cNvSpPr/>
          <p:nvPr/>
        </p:nvSpPr>
        <p:spPr>
          <a:xfrm>
            <a:off x="3356331" y="4301480"/>
            <a:ext cx="432048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4769666" y="4307176"/>
            <a:ext cx="432048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6183001" y="4301480"/>
            <a:ext cx="432048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7596336" y="4301480"/>
            <a:ext cx="432048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977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goede concepten</a:t>
            </a:r>
          </a:p>
        </p:txBody>
      </p:sp>
      <p:sp>
        <p:nvSpPr>
          <p:cNvPr id="8" name="AutoShape 10" descr="Afbeeldingsresultaat voor ikea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68313" y="1196975"/>
            <a:ext cx="8218487" cy="492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nl-NL" dirty="0"/>
              <a:t>Ikea</a:t>
            </a:r>
          </a:p>
        </p:txBody>
      </p:sp>
    </p:spTree>
    <p:extLst>
      <p:ext uri="{BB962C8B-B14F-4D97-AF65-F5344CB8AC3E}">
        <p14:creationId xmlns:p14="http://schemas.microsoft.com/office/powerpoint/2010/main" val="396987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goede concepten</a:t>
            </a:r>
          </a:p>
        </p:txBody>
      </p:sp>
      <p:sp>
        <p:nvSpPr>
          <p:cNvPr id="8" name="AutoShape 10" descr="Afbeeldingsresultaat voor ikea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68313" y="1196975"/>
            <a:ext cx="8218487" cy="492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nl-NL" dirty="0"/>
              <a:t>Marlboro</a:t>
            </a:r>
          </a:p>
        </p:txBody>
      </p:sp>
    </p:spTree>
    <p:extLst>
      <p:ext uri="{BB962C8B-B14F-4D97-AF65-F5344CB8AC3E}">
        <p14:creationId xmlns:p14="http://schemas.microsoft.com/office/powerpoint/2010/main" val="398190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goede concepten</a:t>
            </a:r>
          </a:p>
        </p:txBody>
      </p:sp>
      <p:sp>
        <p:nvSpPr>
          <p:cNvPr id="3" name="AutoShape 2" descr="Afbeeldingsresultaat voor marlboroman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68313" y="1196975"/>
            <a:ext cx="8218487" cy="492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nl-NL" dirty="0"/>
              <a:t>Down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rabit</a:t>
            </a:r>
            <a:r>
              <a:rPr lang="nl-NL" dirty="0"/>
              <a:t> hole</a:t>
            </a:r>
          </a:p>
        </p:txBody>
      </p:sp>
    </p:spTree>
    <p:extLst>
      <p:ext uri="{BB962C8B-B14F-4D97-AF65-F5344CB8AC3E}">
        <p14:creationId xmlns:p14="http://schemas.microsoft.com/office/powerpoint/2010/main" val="59869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concepten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Een idee is:</a:t>
            </a:r>
            <a:r>
              <a:rPr lang="nl-NL" dirty="0"/>
              <a:t> een gedachte die het hoofd verlaat</a:t>
            </a:r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endParaRPr lang="nl-NL" u="sng" dirty="0"/>
          </a:p>
          <a:p>
            <a:pPr marL="0" indent="0">
              <a:buNone/>
            </a:pPr>
            <a:r>
              <a:rPr lang="nl-NL" u="sng" dirty="0"/>
              <a:t>Een concept is</a:t>
            </a:r>
            <a:r>
              <a:rPr lang="nl-NL" dirty="0"/>
              <a:t>: een verzameling van ideeën, verpakt in een goed verhaal met sterke onderbouwing waarop beslissingen gemaakt kunnen worden.</a:t>
            </a:r>
            <a:endParaRPr lang="nl-NL" u="sng" dirty="0"/>
          </a:p>
        </p:txBody>
      </p:sp>
    </p:spTree>
    <p:extLst>
      <p:ext uri="{BB962C8B-B14F-4D97-AF65-F5344CB8AC3E}">
        <p14:creationId xmlns:p14="http://schemas.microsoft.com/office/powerpoint/2010/main" val="113634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 concepten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7931224" cy="4929411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Een concept:</a:t>
            </a:r>
          </a:p>
          <a:p>
            <a:r>
              <a:rPr lang="nl-NL" dirty="0"/>
              <a:t>Omzetten van meerdere ideeën tot één geheel</a:t>
            </a:r>
          </a:p>
          <a:p>
            <a:r>
              <a:rPr lang="nl-NL" dirty="0"/>
              <a:t>Er komen meerdere ideeën samen</a:t>
            </a:r>
          </a:p>
          <a:p>
            <a:r>
              <a:rPr lang="nl-NL" dirty="0"/>
              <a:t>Logisch geheel</a:t>
            </a:r>
          </a:p>
          <a:p>
            <a:r>
              <a:rPr lang="nl-NL" dirty="0"/>
              <a:t>Kapstok</a:t>
            </a:r>
          </a:p>
        </p:txBody>
      </p:sp>
    </p:spTree>
    <p:extLst>
      <p:ext uri="{BB962C8B-B14F-4D97-AF65-F5344CB8AC3E}">
        <p14:creationId xmlns:p14="http://schemas.microsoft.com/office/powerpoint/2010/main" val="10897829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9" ma:contentTypeDescription="Een nieuw document maken." ma:contentTypeScope="" ma:versionID="4848ebaa4e836c3be57deec15ce39f33">
  <xsd:schema xmlns:xsd="http://www.w3.org/2001/XMLSchema" xmlns:xs="http://www.w3.org/2001/XMLSchema" xmlns:p="http://schemas.microsoft.com/office/2006/metadata/properties" xmlns:ns2="04a8cfdc-dc7c-4728-8468-1752323b6dce" xmlns:ns3="3921ce65-eed1-45a3-b20b-ae41900079f8" targetNamespace="http://schemas.microsoft.com/office/2006/metadata/properties" ma:root="true" ma:fieldsID="f24127dfc2fb192efb19e72be981d9f3" ns2:_="" ns3:_="">
    <xsd:import namespace="04a8cfdc-dc7c-4728-8468-1752323b6dce"/>
    <xsd:import namespace="3921ce65-eed1-45a3-b20b-ae4190007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e65-eed1-45a3-b20b-ae41900079f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0D7A22-3E17-43B5-83F1-90009ECB7C4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9EB284-FD14-4087-9221-DB424FA4CC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882CDE-CD61-40B2-9EAD-70E89C9056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3921ce65-eed1-45a3-b20b-ae41900079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254</Words>
  <Application>Microsoft Office PowerPoint</Application>
  <PresentationFormat>Diavoorstelling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Vrije tijd</vt:lpstr>
      <vt:lpstr>Herhaling concept leerjaar 2</vt:lpstr>
      <vt:lpstr>Herhaling concept leerjaar 2</vt:lpstr>
      <vt:lpstr>Herhaling concept leerjaar 2</vt:lpstr>
      <vt:lpstr>Voorbeelden goede concepten</vt:lpstr>
      <vt:lpstr>Voorbeelden goede concepten</vt:lpstr>
      <vt:lpstr>Voorbeelden goede concepten</vt:lpstr>
      <vt:lpstr>Verdieping concepten</vt:lpstr>
      <vt:lpstr>Verdieping concepten</vt:lpstr>
      <vt:lpstr>Verdieping concepten</vt:lpstr>
      <vt:lpstr>Verdieping concepten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45</cp:revision>
  <dcterms:created xsi:type="dcterms:W3CDTF">2013-11-15T15:05:42Z</dcterms:created>
  <dcterms:modified xsi:type="dcterms:W3CDTF">2020-09-25T07:31:38Z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0x010100C1FADF7D1B988245B1414887988CB676</vt:lpwstr>
  </property>
</Properties>
</file>